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6" r:id="rId5"/>
    <p:sldId id="261" r:id="rId6"/>
    <p:sldId id="267" r:id="rId7"/>
    <p:sldId id="262" r:id="rId8"/>
    <p:sldId id="268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F59090C-B742-4378-848F-DD828E172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82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F4A21A1-05FF-4790-8109-2EA5ED4DF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98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BB70EAD-6E9C-4EB2-B51A-F648A59315D3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D9EDF8-7F02-4CEC-8DF7-7EA82735F99C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23A52E4-9EA3-4DBA-846C-399A747A2A50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D9EDF8-7F02-4CEC-8DF7-7EA82735F99C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82B1955-96F6-4E17-BCEF-3866399E94D3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D9EDF8-7F02-4CEC-8DF7-7EA82735F99C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6208C56-7E34-4021-A55A-F3F21FC0929A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D9EDF8-7F02-4CEC-8DF7-7EA82735F99C}" type="slidenum">
              <a:rPr lang="zh-TW" altLang="en-US" sz="1200" smtClean="0"/>
              <a:pPr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22572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88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H495 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我錨已抛牢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MY ANCHOR HOLDS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波浪怒濤勢洶湧，滾滾欲吞我驚魂，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Though the angry surges roll on my tempest-driven soul,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狂風怒號聲可怖，但我已知得安穩；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am peaceful, for I know, wildly though the winds may blow,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因我有一堅固錨，永永遠遠不動搖！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I’ve an anchor safe and sure, that can evermore endure.</a:t>
            </a:r>
          </a:p>
          <a:p>
            <a:pPr eaLnBrk="1" hangingPunct="1"/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任你風急浪又高，我錨已經安然抛，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it holds, my anchor holds;  blow your wildest, then, O gale,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雖我人輕船又小，靠主恩典不動搖，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On my bark so small and frail, by His grace I shall not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我錨穩固安全又可靠。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For my anchor holds, my anchor holds.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2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雖然浪潮如山倒，隱伏危機四圍繞；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Mighty tides about me sweep, perils lurk within the deep,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雖然滿天烏雲罩，雖然風暴雨又狂﹔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Angry clouds over-shade the sky, and the tempest rises high;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安然站立不動搖，我錨緊抛磐石上。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Still I stand the tempest’s shock, for my anchor grips the Rock.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latin typeface="Arial Narrow" pitchFamily="34" charset="0"/>
            </a:endParaRPr>
          </a:p>
          <a:p>
            <a:pPr eaLnBrk="1" hangingPunct="1"/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任你風急浪又高，我錨已經安然抛，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it holds, my anchor holds;  blow your wildest, then, O gale,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雖我人輕船又小，靠主恩典不動搖，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On my bark so small and frail, by His grace I shall not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我錨穩固安全又可靠。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For my anchor holds, my anchor holds.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61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5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風浪交加愈緊迫，愈覺我錨真牢靠；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I can feel the anchor fast  as I meet each sudden blast,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眼不能見信心鍊，緊繫我心抗狂瀾﹔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And the cable,  though unseen, bears the heavy strain between;</a:t>
            </a:r>
            <a:endParaRPr lang="zh-TW" altLang="en-US" sz="2800" dirty="0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使我能駕風暴上，直到風暴全止消。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Through the storm I safely ride, till the turning of the tide.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latin typeface="Arial Narrow" pitchFamily="34" charset="0"/>
            </a:endParaRPr>
          </a:p>
          <a:p>
            <a:pPr eaLnBrk="1" hangingPunct="1"/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任你風急浪又高，我錨已經安然抛，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it holds, my anchor holds;  blow your wildest, then, O gale,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雖我人輕船又小，靠主恩典不動搖，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On my bark so small and frail, by His grace I shall not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我錨穩固安全又可靠。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For my anchor holds, my anchor holds.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589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2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憂患幾乎漫我魂，傷痛猶如浪滾滾；</a:t>
            </a:r>
            <a:endParaRPr lang="en-US" altLang="zh-TW" dirty="0">
              <a:latin typeface="Arial Narrow" pitchFamily="34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Troubles almost ’whelm the soul, grieves like billows over me roll: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正當惡者在引誘，正當風雨掩日頭﹔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Tempters seek to lure astray; storms obscure the light of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我靠基督能強勇，因我有一堅固錨。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But in Christ I can be bold, I’ve an anchor that shall hold.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>
              <a:latin typeface="Arial Narrow" pitchFamily="34" charset="0"/>
            </a:endParaRPr>
          </a:p>
          <a:p>
            <a:pPr eaLnBrk="1" hangingPunct="1"/>
            <a:endParaRPr lang="en-US" altLang="zh-TW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任你風急浪又高，我錨已經安然抛，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And it holds, my anchor holds;  blow your wildest, then, O gale,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雖我人輕船又小，靠主恩典不動搖，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On my bark so small and frail, by His grace I shall not fail,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我錨穩固安全又可靠。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For my anchor holds, my anchor holds.</a:t>
            </a:r>
            <a:endParaRPr lang="zh-TW" alt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903730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761</TotalTime>
  <Words>680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H495  我錨已抛牢  MY ANCHOR HOLDS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57</cp:revision>
  <dcterms:created xsi:type="dcterms:W3CDTF">2001-04-19T19:07:54Z</dcterms:created>
  <dcterms:modified xsi:type="dcterms:W3CDTF">2017-08-05T23:21:05Z</dcterms:modified>
</cp:coreProperties>
</file>